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Warm ups 1-3: </a:t>
            </a:r>
            <a:br>
              <a:rPr lang="en-US" dirty="0" smtClean="0"/>
            </a:br>
            <a:r>
              <a:rPr lang="en-US" dirty="0" smtClean="0"/>
              <a:t>root words #1-15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English 10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57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0"/>
            <a:ext cx="10131425" cy="1072055"/>
          </a:xfrm>
        </p:spPr>
        <p:txBody>
          <a:bodyPr/>
          <a:lstStyle/>
          <a:p>
            <a:r>
              <a:rPr lang="en-US" dirty="0" smtClean="0"/>
              <a:t>WARM UP #1: ROOTS 1-5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92317"/>
            <a:ext cx="10131425" cy="506073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i="1" dirty="0"/>
              <a:t>COMPLETE IN ENGLISH NOTEBOOK. TRY TO COMPLETE WITHOUT USING YOUR ROOT PACKET. </a:t>
            </a:r>
            <a:endParaRPr lang="en-US" sz="4200" i="1" dirty="0" smtClean="0"/>
          </a:p>
          <a:p>
            <a:pPr marL="0" indent="0">
              <a:buNone/>
            </a:pPr>
            <a:endParaRPr lang="en-US" sz="4200" dirty="0" smtClean="0"/>
          </a:p>
          <a:p>
            <a:pPr marL="0" indent="0">
              <a:buNone/>
            </a:pPr>
            <a:r>
              <a:rPr lang="en-US" sz="4200" b="1" dirty="0" smtClean="0"/>
              <a:t>WRITE THE CORRECT DEFINITION FOR THE FOLLOWING ROOT WORDS: </a:t>
            </a:r>
          </a:p>
          <a:p>
            <a:pPr marL="0" indent="0">
              <a:buNone/>
            </a:pPr>
            <a:r>
              <a:rPr lang="en-US" sz="4200" dirty="0" smtClean="0"/>
              <a:t>MORPH – </a:t>
            </a:r>
          </a:p>
          <a:p>
            <a:pPr marL="0" indent="0">
              <a:buNone/>
            </a:pPr>
            <a:r>
              <a:rPr lang="en-US" sz="4200" dirty="0" smtClean="0"/>
              <a:t>VEST – </a:t>
            </a:r>
          </a:p>
          <a:p>
            <a:pPr marL="0" indent="0">
              <a:buNone/>
            </a:pPr>
            <a:r>
              <a:rPr lang="en-US" sz="4200" dirty="0" smtClean="0"/>
              <a:t>BENE – </a:t>
            </a:r>
          </a:p>
          <a:p>
            <a:pPr marL="0" indent="0">
              <a:buNone/>
            </a:pPr>
            <a:r>
              <a:rPr lang="en-US" sz="4200" dirty="0" smtClean="0"/>
              <a:t>POND – </a:t>
            </a:r>
          </a:p>
          <a:p>
            <a:pPr marL="0" indent="0">
              <a:buNone/>
            </a:pPr>
            <a:r>
              <a:rPr lang="en-US" sz="4200" dirty="0" smtClean="0"/>
              <a:t>CORP – </a:t>
            </a:r>
          </a:p>
          <a:p>
            <a:pPr marL="0" indent="0">
              <a:buNone/>
            </a:pPr>
            <a:r>
              <a:rPr lang="en-US" sz="4200" b="1" dirty="0" smtClean="0"/>
              <a:t>DEFINE THE FOLLOWING TERMS</a:t>
            </a:r>
            <a:r>
              <a:rPr lang="en-US" sz="4200" b="1" dirty="0"/>
              <a:t>: (INCLUDE ROOT DEFINITION IN WORD DEFINITION)</a:t>
            </a:r>
          </a:p>
          <a:p>
            <a:pPr marL="0" indent="0">
              <a:buNone/>
            </a:pPr>
            <a:r>
              <a:rPr lang="en-US" sz="4200" dirty="0" smtClean="0"/>
              <a:t>BENEVOLENCE – </a:t>
            </a:r>
          </a:p>
          <a:p>
            <a:pPr marL="0" indent="0">
              <a:buNone/>
            </a:pPr>
            <a:r>
              <a:rPr lang="en-US" sz="4200" dirty="0" smtClean="0"/>
              <a:t>CORPORATION –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402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-1008992"/>
            <a:ext cx="10131425" cy="2900854"/>
          </a:xfrm>
        </p:spPr>
        <p:txBody>
          <a:bodyPr/>
          <a:lstStyle/>
          <a:p>
            <a:r>
              <a:rPr lang="en-US" dirty="0" smtClean="0"/>
              <a:t>WARM UP #2: ROOTS 6-10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898634"/>
            <a:ext cx="10131425" cy="59593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/>
              <a:t>COMPLETE IN ENGLISH NOTEBOOK. TRY TO COMPLETE WITHOUT USING YOUR ROOT PACKET</a:t>
            </a:r>
            <a:r>
              <a:rPr lang="en-US" sz="2000" i="1" dirty="0" smtClean="0"/>
              <a:t>.</a:t>
            </a:r>
          </a:p>
          <a:p>
            <a:pPr marL="0" indent="0">
              <a:buNone/>
            </a:pPr>
            <a:r>
              <a:rPr lang="en-US" sz="2000" i="1" dirty="0" smtClean="0"/>
              <a:t> </a:t>
            </a:r>
          </a:p>
          <a:p>
            <a:pPr marL="0" indent="0">
              <a:buNone/>
            </a:pPr>
            <a:r>
              <a:rPr lang="en-US" sz="2000" b="1" dirty="0" smtClean="0"/>
              <a:t>WRITE THE CORRECT DEFINITION FOR THE FOLLOWING ROOT WORDS: </a:t>
            </a:r>
          </a:p>
          <a:p>
            <a:pPr marL="0" indent="0">
              <a:buNone/>
            </a:pPr>
            <a:r>
              <a:rPr lang="en-US" sz="2000" dirty="0" smtClean="0"/>
              <a:t>DORM – </a:t>
            </a:r>
          </a:p>
          <a:p>
            <a:pPr marL="0" indent="0">
              <a:buNone/>
            </a:pPr>
            <a:r>
              <a:rPr lang="en-US" sz="2000" dirty="0" smtClean="0"/>
              <a:t>PATER – </a:t>
            </a:r>
          </a:p>
          <a:p>
            <a:pPr marL="0" indent="0">
              <a:buNone/>
            </a:pPr>
            <a:r>
              <a:rPr lang="en-US" sz="2000" dirty="0" smtClean="0"/>
              <a:t>NOV – </a:t>
            </a:r>
          </a:p>
          <a:p>
            <a:pPr marL="0" indent="0">
              <a:buNone/>
            </a:pPr>
            <a:r>
              <a:rPr lang="en-US" sz="2000" dirty="0" smtClean="0"/>
              <a:t>PUNCT – </a:t>
            </a:r>
          </a:p>
          <a:p>
            <a:pPr marL="0" indent="0">
              <a:buNone/>
            </a:pPr>
            <a:r>
              <a:rPr lang="en-US" sz="2000" dirty="0" smtClean="0"/>
              <a:t>JECT – </a:t>
            </a:r>
          </a:p>
          <a:p>
            <a:pPr marL="0" indent="0">
              <a:buNone/>
            </a:pPr>
            <a:r>
              <a:rPr lang="en-US" sz="2000" b="1" dirty="0" smtClean="0"/>
              <a:t>DEFINE THE FOLLOWING TERMS: (INCLUDE ROOT DEFINITION IN WORD DEFINITION) </a:t>
            </a:r>
          </a:p>
          <a:p>
            <a:pPr marL="0" indent="0">
              <a:buNone/>
            </a:pPr>
            <a:r>
              <a:rPr lang="en-US" sz="2000" dirty="0" smtClean="0"/>
              <a:t>DORMITORY – </a:t>
            </a:r>
          </a:p>
          <a:p>
            <a:pPr marL="0" indent="0">
              <a:buNone/>
            </a:pPr>
            <a:r>
              <a:rPr lang="en-US" sz="2000" dirty="0" smtClean="0"/>
              <a:t>REJECT -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943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0"/>
            <a:ext cx="10131425" cy="1024759"/>
          </a:xfrm>
        </p:spPr>
        <p:txBody>
          <a:bodyPr/>
          <a:lstStyle/>
          <a:p>
            <a:r>
              <a:rPr lang="en-US" dirty="0" smtClean="0"/>
              <a:t>WARM UP #3: ROOTS 11-15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213944"/>
            <a:ext cx="10131425" cy="59751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 smtClean="0"/>
              <a:t>COMPLETE IN ENGLISH NOTEBOOK. TRY TO COMPLETE WITHOUT USING YOUR ROOT PACKET. </a:t>
            </a:r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r>
              <a:rPr lang="en-US" sz="2000" dirty="0" smtClean="0"/>
              <a:t>WRITE THE CORRECT DEFINTION FOR THE FOLLOWING ROOT WORDS: </a:t>
            </a:r>
          </a:p>
          <a:p>
            <a:pPr marL="0" indent="0">
              <a:buNone/>
            </a:pPr>
            <a:r>
              <a:rPr lang="en-US" sz="2000" dirty="0" smtClean="0"/>
              <a:t>TION – </a:t>
            </a:r>
          </a:p>
          <a:p>
            <a:pPr marL="0" indent="0">
              <a:buNone/>
            </a:pPr>
            <a:r>
              <a:rPr lang="en-US" sz="2000" dirty="0" smtClean="0"/>
              <a:t>LOC – </a:t>
            </a:r>
          </a:p>
          <a:p>
            <a:pPr marL="0" indent="0">
              <a:buNone/>
            </a:pPr>
            <a:r>
              <a:rPr lang="en-US" sz="2000" dirty="0" smtClean="0"/>
              <a:t>DOX – </a:t>
            </a:r>
          </a:p>
          <a:p>
            <a:pPr marL="0" indent="0">
              <a:buNone/>
            </a:pPr>
            <a:r>
              <a:rPr lang="en-US" sz="2000" dirty="0" smtClean="0"/>
              <a:t>AMPHI – </a:t>
            </a:r>
          </a:p>
          <a:p>
            <a:pPr marL="0" indent="0">
              <a:buNone/>
            </a:pPr>
            <a:r>
              <a:rPr lang="en-US" sz="2000" dirty="0" smtClean="0"/>
              <a:t>MAGN – </a:t>
            </a:r>
          </a:p>
          <a:p>
            <a:pPr marL="0" indent="0">
              <a:buNone/>
            </a:pPr>
            <a:r>
              <a:rPr lang="en-US" sz="2000" dirty="0" smtClean="0"/>
              <a:t>DEFINE THE FOLLOWING TERMS: (INCLUDE ROOT DEFINITION IN WORD DEFINITION)</a:t>
            </a:r>
          </a:p>
          <a:p>
            <a:pPr marL="0" indent="0">
              <a:buNone/>
            </a:pPr>
            <a:r>
              <a:rPr lang="en-US" sz="2000" dirty="0" smtClean="0"/>
              <a:t>OBJECTION – </a:t>
            </a:r>
          </a:p>
          <a:p>
            <a:pPr marL="0" indent="0">
              <a:buNone/>
            </a:pPr>
            <a:r>
              <a:rPr lang="en-US" sz="2000" dirty="0" smtClean="0"/>
              <a:t>RELOCATE -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480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17</TotalTime>
  <Words>181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Celestial</vt:lpstr>
      <vt:lpstr>Warm ups 1-3:  root words #1-15</vt:lpstr>
      <vt:lpstr>WARM UP #1: ROOTS 1-5</vt:lpstr>
      <vt:lpstr>WARM UP #2: ROOTS 6-10</vt:lpstr>
      <vt:lpstr>WARM UP #3: ROOTS 11-15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Warm ups 1-3:  root words #1-15</dc:title>
  <dc:creator>Stetka, Meghan</dc:creator>
  <cp:lastModifiedBy>Stetka, Meghan</cp:lastModifiedBy>
  <cp:revision>2</cp:revision>
  <dcterms:created xsi:type="dcterms:W3CDTF">2018-08-09T17:38:26Z</dcterms:created>
  <dcterms:modified xsi:type="dcterms:W3CDTF">2018-08-09T17:55:42Z</dcterms:modified>
</cp:coreProperties>
</file>